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8" r:id="rId11"/>
    <p:sldId id="279" r:id="rId12"/>
    <p:sldId id="274" r:id="rId13"/>
    <p:sldId id="280" r:id="rId14"/>
    <p:sldId id="272" r:id="rId15"/>
    <p:sldId id="281" r:id="rId16"/>
    <p:sldId id="275" r:id="rId17"/>
    <p:sldId id="273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80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52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51720" y="5013176"/>
            <a:ext cx="6768752" cy="1584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Кондратьєва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Альона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Василівна,</a:t>
            </a:r>
          </a:p>
          <a:p>
            <a:pPr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  методист 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методичого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відділу креативної освіти та координації діяльності </a:t>
            </a:r>
            <a:r>
              <a:rPr lang="uk-UA" sz="2400" i="1" smtClean="0">
                <a:latin typeface="Times New Roman" pitchFamily="18" charset="0"/>
                <a:cs typeface="Times New Roman" pitchFamily="18" charset="0"/>
              </a:rPr>
              <a:t>методичних </a:t>
            </a:r>
            <a:r>
              <a:rPr lang="uk-UA" sz="2400" i="1" smtClean="0">
                <a:latin typeface="Times New Roman" pitchFamily="18" charset="0"/>
                <a:cs typeface="Times New Roman" pitchFamily="18" charset="0"/>
              </a:rPr>
              <a:t>установ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476672"/>
            <a:ext cx="6480720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dirty="0" smtClean="0">
                <a:solidFill>
                  <a:srgbClr val="C00000"/>
                </a:solidFill>
                <a:ea typeface="+mj-ea"/>
                <a:cs typeface="+mj-cs"/>
              </a:rPr>
              <a:t>Обласна виставка – презентація </a:t>
            </a:r>
            <a:r>
              <a:rPr lang="uk-UA" sz="5400" b="1" dirty="0" smtClean="0">
                <a:solidFill>
                  <a:srgbClr val="C00000"/>
                </a:solidFill>
                <a:ea typeface="+mj-ea"/>
                <a:cs typeface="+mj-cs"/>
              </a:rPr>
              <a:t>«Педагогічні здобутки освітян Дніпропетровщини-2015»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2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44824"/>
            <a:ext cx="713711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Оформленная заявок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1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1162"/>
            <a:ext cx="712879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Форма_1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управлінь/відділів освіти (закладів обласного підпорядкування) 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участь в обласній 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Виставці - презентації</a:t>
            </a:r>
          </a:p>
          <a:p>
            <a:pPr algn="ctr"/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Подається до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01.11.2014 р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каб.304, ДОІППО,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Кондратьєвій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  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друкованому і електронному вигляді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k.alena_11.12@ukr.net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Заявку завірити підписом та печаткою керівника установи.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5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756" y="44624"/>
            <a:ext cx="6006477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20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2778"/>
            <a:ext cx="64087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Форма_2</a:t>
            </a:r>
            <a:endParaRPr lang="uk-UA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внесення матеріалів до каталогу учасників  обласної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презентації</a:t>
            </a:r>
          </a:p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 до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01.01.2015р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каб.108, ДОІППО </a:t>
            </a:r>
          </a:p>
          <a:p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Тухтаровій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Т.К.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друкованому і електронному вигляді)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1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img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7074622" cy="549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05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2778"/>
            <a:ext cx="640871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Форма_3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участь у конкурсі обласної 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 – презентації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конкурсні роботи</a:t>
            </a:r>
          </a:p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Подаються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01.01.2015р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каб.205, ДОІППО, </a:t>
            </a:r>
            <a:r>
              <a:rPr lang="uk-U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Мамедовій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І.О.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друкованому і електронному вигляді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Заявку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завірити підписом та печаткою керівника установи.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5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mg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38"/>
            <a:ext cx="627970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2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4139" y="116632"/>
            <a:ext cx="626469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 обладнання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24 березня 2015 р з 9:00 год., здача під охорону 24 березня о 20:00 год. Учасник має забезпечити оформлення стенду до відкриття виставки (не пізніше 10:00 год.  25 березня 2015 р.)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Виставки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25 березня 2015  р. з 10:00 до 17:00 год.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Урочисте відкриття Виставки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25 березня 2015 р. об 11:00 год.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 обладнання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25 березня 2015 р з 17:00  до 20:00 год.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3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29908"/>
            <a:ext cx="597666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Оргкомітет Виставки: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вул.Сверлова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,70, 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м.Дніпропетровськ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49006, Україна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/факс:732-47-75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Тел.моб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.:+380500270035</a:t>
            </a: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kit.doippo@gmail.com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4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006748"/>
            <a:ext cx="65389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6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55776" y="692696"/>
            <a:ext cx="6264696" cy="568863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24-25 березня 2015 </a:t>
            </a:r>
            <a:r>
              <a:rPr lang="uk-UA" sz="4400" b="1" i="1" dirty="0">
                <a:latin typeface="Times New Roman" pitchFamily="18" charset="0"/>
                <a:cs typeface="Times New Roman" pitchFamily="18" charset="0"/>
              </a:rPr>
              <a:t>року на базі ДОІППО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44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ідбудеться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Виставка - презентація</a:t>
            </a:r>
          </a:p>
          <a:p>
            <a:pPr algn="ctr">
              <a:spcBef>
                <a:spcPts val="0"/>
              </a:spcBef>
              <a:buNone/>
            </a:pP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    Наказ № 477/0/212-14 від 18.07.2014 р Департаменту освіти і науки Дніпропетровської ОДА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43808" y="476672"/>
            <a:ext cx="5360984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6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836712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Умови проведення обласної виставки - презентації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3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124744"/>
            <a:ext cx="4320480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911" y="260648"/>
            <a:ext cx="64087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березня 2015 року</a:t>
            </a:r>
          </a:p>
          <a:p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ДОІППО, (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м.Дніпропетровськ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вул.Свердлова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,70)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Департамент освіти і науки облдержадміністрації, Дніпропетровський обласний інститут післядипломної  педагогічної освіти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УЧАСТІ ЗАПРОШУЮТЬСЯ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 управління освітою, науково - методичні кабінети/центри, загальноосвітні, дошкільні та позашкільні навчальні заклади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3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0"/>
            <a:ext cx="669674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програмі виставки:</a:t>
            </a:r>
            <a:endParaRPr lang="uk-UA" sz="3200" dirty="0" smtClean="0"/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*Презентація закладів області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*Презентація інноваційної діяльності науково-методичних установ і закладів освіти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*Демонстрація електронних навчально-методичних комплексів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*Науково - практична конференція</a:t>
            </a:r>
          </a:p>
          <a:p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*Конкурс та нагородження учасників за номінаціями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7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9127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Науково-практична конференція передбачає:</a:t>
            </a:r>
          </a:p>
          <a:p>
            <a:r>
              <a:rPr lang="uk-UA" sz="3600" dirty="0" smtClean="0"/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 сучасних досягнень освітян області, творчі здобутки педагогічних колективів і науковців у роботі над обласною науково - методичною проблемою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«Креативна освіта для розвитку інноваційної особистості»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обмін досвідом між фахівцями освітньої галузі.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5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1372"/>
            <a:ext cx="680424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серед учасників виставки за номінаціями: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«Розробка моделі закладу креативної освіти»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«Виховна робота у  системі формування креативної особистості».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«Діяльність науково-методичних установ щодо забезпечення інноваційного розвитку регіональної системи освіти».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«Продуктивні технології навчальної діяльності».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«Створення інноваційного освітнього простору навчального закладу».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«Психолого-педагогічний супровід  розвитку креативної особистості».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«Розвиток креативності вчителя в системі науково-методичної роботи закладу».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Здоров’язберігаючий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освітній простір».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«Експертні системи креативної освіти».</a:t>
            </a:r>
          </a:p>
          <a:p>
            <a:pPr marL="342900" indent="-3429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6632"/>
            <a:ext cx="669674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оформлення </a:t>
            </a:r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конкурсної роботи: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подавати українською мовою в друкованому і електронному вигляді (на диску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CD-R)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Текст набирається на аркушах білого паперу стандартного формату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-4,  з дотриманням таких розмірів полів: верхнього, нижнього, правого і лівого -30мм, та розташуванням «за шириною». Шрифт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кегль 12, через 1 інтервал.  Обсяг роботи має становити не більше 20 стор. разом з додатками.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6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04664"/>
            <a:ext cx="62646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підсумками роботи Виставки організатор видає Каталог.</a:t>
            </a: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в офіційний каталог подається українською мовою в електронному та друкованому вигляді не пізніше 01.01.2015 р.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2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588</Words>
  <Application>Microsoft Office PowerPoint</Application>
  <PresentationFormat>Экран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DjoNICK</dc:creator>
  <cp:lastModifiedBy>ДОИППО</cp:lastModifiedBy>
  <cp:revision>29</cp:revision>
  <cp:lastPrinted>2014-09-23T19:30:45Z</cp:lastPrinted>
  <dcterms:created xsi:type="dcterms:W3CDTF">2014-09-23T15:57:35Z</dcterms:created>
  <dcterms:modified xsi:type="dcterms:W3CDTF">2014-09-24T06:27:19Z</dcterms:modified>
</cp:coreProperties>
</file>